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63" r:id="rId2"/>
    <p:sldId id="472" r:id="rId3"/>
    <p:sldId id="479" r:id="rId4"/>
    <p:sldId id="480" r:id="rId5"/>
    <p:sldId id="481" r:id="rId6"/>
    <p:sldId id="482" r:id="rId7"/>
    <p:sldId id="4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2AFA-4D1A-46F1-91D3-E3DE30367A6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6B09-139A-4488-B1D3-FD1D5D1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28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 </a:t>
            </a:r>
            <a:r>
              <a:rPr lang="hr-HR" sz="2800" dirty="0" err="1"/>
              <a:t>Self-check</a:t>
            </a:r>
            <a:r>
              <a:rPr lang="hr-HR" sz="2800" dirty="0"/>
              <a:t> 3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79849" y="1361767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A80D89-E31C-4ECD-9E7A-06E274AB0A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691" y="2621749"/>
            <a:ext cx="2716578" cy="3551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875F61-9DAD-4472-B100-2960D2DA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76" y="493500"/>
            <a:ext cx="3514724" cy="4351338"/>
          </a:xfrm>
        </p:spPr>
        <p:txBody>
          <a:bodyPr>
            <a:normAutofit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64 </a:t>
            </a:r>
            <a:r>
              <a:rPr lang="hr-HR" dirty="0" err="1"/>
              <a:t>and</a:t>
            </a:r>
            <a:r>
              <a:rPr lang="hr-HR" dirty="0"/>
              <a:t> 65</a:t>
            </a:r>
          </a:p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tasks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slides</a:t>
            </a:r>
            <a:r>
              <a:rPr lang="hr-HR" dirty="0"/>
              <a:t>.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98A4B4-901A-44D9-A6BB-2CADB84B68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032" y="493500"/>
            <a:ext cx="3477296" cy="45460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F247A-5B30-4654-9951-5FB222AE20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378" y="1508395"/>
            <a:ext cx="3477296" cy="45460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48913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5BDF65-533F-4C70-B477-9BD9B2ACC1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596" y="970575"/>
            <a:ext cx="8410113" cy="50206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8096EF-C582-496F-A103-655449BBB5BF}"/>
              </a:ext>
            </a:extLst>
          </p:cNvPr>
          <p:cNvSpPr txBox="1"/>
          <p:nvPr/>
        </p:nvSpPr>
        <p:spPr>
          <a:xfrm>
            <a:off x="4857895" y="2564090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nutrients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0651BB-E955-41A1-B64C-969216DB8666}"/>
              </a:ext>
            </a:extLst>
          </p:cNvPr>
          <p:cNvSpPr txBox="1"/>
          <p:nvPr/>
        </p:nvSpPr>
        <p:spPr>
          <a:xfrm>
            <a:off x="3182963" y="2864531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database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9BDE25-8DCB-428B-9AFD-FED96DB8AD8A}"/>
              </a:ext>
            </a:extLst>
          </p:cNvPr>
          <p:cNvSpPr txBox="1"/>
          <p:nvPr/>
        </p:nvSpPr>
        <p:spPr>
          <a:xfrm>
            <a:off x="4857895" y="3132816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calories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69B43B-2712-42A1-B947-5810C2843157}"/>
              </a:ext>
            </a:extLst>
          </p:cNvPr>
          <p:cNvSpPr txBox="1"/>
          <p:nvPr/>
        </p:nvSpPr>
        <p:spPr>
          <a:xfrm>
            <a:off x="5506773" y="3381184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intake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FFCBC8-C2A9-4C6F-98C2-DF0F0BD81018}"/>
              </a:ext>
            </a:extLst>
          </p:cNvPr>
          <p:cNvSpPr txBox="1"/>
          <p:nvPr/>
        </p:nvSpPr>
        <p:spPr>
          <a:xfrm>
            <a:off x="4513816" y="3655459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lunges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D581D9-B906-42FC-85FD-66B1457E095D}"/>
              </a:ext>
            </a:extLst>
          </p:cNvPr>
          <p:cNvSpPr txBox="1"/>
          <p:nvPr/>
        </p:nvSpPr>
        <p:spPr>
          <a:xfrm>
            <a:off x="4818616" y="3902508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world</a:t>
            </a:r>
            <a:r>
              <a:rPr lang="hr-HR" sz="1600" i="1" dirty="0">
                <a:solidFill>
                  <a:srgbClr val="FF0000"/>
                </a:solidFill>
              </a:rPr>
              <a:t>-wide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E952AB-0C40-435D-ADB3-6B80DE88DC73}"/>
              </a:ext>
            </a:extLst>
          </p:cNvPr>
          <p:cNvSpPr txBox="1"/>
          <p:nvPr/>
        </p:nvSpPr>
        <p:spPr>
          <a:xfrm>
            <a:off x="3560138" y="4461785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legumes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149129-1B0C-4AD0-8C19-80BC5297721B}"/>
              </a:ext>
            </a:extLst>
          </p:cNvPr>
          <p:cNvSpPr txBox="1"/>
          <p:nvPr/>
        </p:nvSpPr>
        <p:spPr>
          <a:xfrm>
            <a:off x="5360607" y="4969881"/>
            <a:ext cx="12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geyser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698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186AF8-7EBD-41B0-B5FE-7BDA417D44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261" y="600075"/>
            <a:ext cx="8171163" cy="56192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C99317-33DF-4C2D-902E-C46668A87DF4}"/>
              </a:ext>
            </a:extLst>
          </p:cNvPr>
          <p:cNvSpPr txBox="1"/>
          <p:nvPr/>
        </p:nvSpPr>
        <p:spPr>
          <a:xfrm>
            <a:off x="2314576" y="2922309"/>
            <a:ext cx="65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Why would you bring that up now?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50CA00-23F1-4761-991A-E466888C73D5}"/>
              </a:ext>
            </a:extLst>
          </p:cNvPr>
          <p:cNvSpPr txBox="1"/>
          <p:nvPr/>
        </p:nvSpPr>
        <p:spPr>
          <a:xfrm>
            <a:off x="2314576" y="3607601"/>
            <a:ext cx="65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They called off the meeting.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29EBA0-AC6D-4EA8-8EFE-4387B1BFA928}"/>
              </a:ext>
            </a:extLst>
          </p:cNvPr>
          <p:cNvSpPr txBox="1"/>
          <p:nvPr/>
        </p:nvSpPr>
        <p:spPr>
          <a:xfrm>
            <a:off x="2228164" y="4235812"/>
            <a:ext cx="65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I</a:t>
            </a:r>
            <a:r>
              <a:rPr lang="en-US" sz="1600" i="1" dirty="0">
                <a:solidFill>
                  <a:srgbClr val="FF0000"/>
                </a:solidFill>
              </a:rPr>
              <a:t> am looking forward to seeing you tomorrow.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F01705-0744-4764-899D-95B356509126}"/>
              </a:ext>
            </a:extLst>
          </p:cNvPr>
          <p:cNvSpPr txBox="1"/>
          <p:nvPr/>
        </p:nvSpPr>
        <p:spPr>
          <a:xfrm>
            <a:off x="2228164" y="4839944"/>
            <a:ext cx="65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All right. I give 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D7F00E-EB7F-46A6-A531-E2C4B040C976}"/>
              </a:ext>
            </a:extLst>
          </p:cNvPr>
          <p:cNvSpPr txBox="1"/>
          <p:nvPr/>
        </p:nvSpPr>
        <p:spPr>
          <a:xfrm>
            <a:off x="2228164" y="5529639"/>
            <a:ext cx="65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Kim gets along with everyone in her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2480796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FBCFD1-7EBC-41D4-B333-FC8234429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597"/>
          <a:stretch/>
        </p:blipFill>
        <p:spPr>
          <a:xfrm>
            <a:off x="1632208" y="460325"/>
            <a:ext cx="9052190" cy="5808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D035BB3C-052E-4F52-A1EA-9A62D404CA7C}"/>
              </a:ext>
            </a:extLst>
          </p:cNvPr>
          <p:cNvSpPr/>
          <p:nvPr/>
        </p:nvSpPr>
        <p:spPr>
          <a:xfrm>
            <a:off x="2157167" y="5587346"/>
            <a:ext cx="329938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9D31A3B-6961-47BD-89BB-CAD77CD9697B}"/>
              </a:ext>
            </a:extLst>
          </p:cNvPr>
          <p:cNvSpPr/>
          <p:nvPr/>
        </p:nvSpPr>
        <p:spPr>
          <a:xfrm>
            <a:off x="2157167" y="3542909"/>
            <a:ext cx="329938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BE160EC-2389-4E86-A8B7-E41930A3579C}"/>
              </a:ext>
            </a:extLst>
          </p:cNvPr>
          <p:cNvSpPr/>
          <p:nvPr/>
        </p:nvSpPr>
        <p:spPr>
          <a:xfrm>
            <a:off x="2077039" y="4905867"/>
            <a:ext cx="329938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233F74F-63E8-481F-938A-D213BD9D38ED}"/>
              </a:ext>
            </a:extLst>
          </p:cNvPr>
          <p:cNvSpPr/>
          <p:nvPr/>
        </p:nvSpPr>
        <p:spPr>
          <a:xfrm>
            <a:off x="2157167" y="1315040"/>
            <a:ext cx="329938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E46E155-2825-43DF-BB35-D88EEDF3AF5B}"/>
              </a:ext>
            </a:extLst>
          </p:cNvPr>
          <p:cNvSpPr/>
          <p:nvPr/>
        </p:nvSpPr>
        <p:spPr>
          <a:xfrm>
            <a:off x="2157167" y="2919167"/>
            <a:ext cx="329938" cy="26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0508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17FB13-D8A5-4DF3-9603-B93663DC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656"/>
          <a:stretch/>
        </p:blipFill>
        <p:spPr>
          <a:xfrm>
            <a:off x="913782" y="904945"/>
            <a:ext cx="10364435" cy="50481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C395A9-F720-42C0-813C-31C8EA827964}"/>
              </a:ext>
            </a:extLst>
          </p:cNvPr>
          <p:cNvSpPr txBox="1"/>
          <p:nvPr/>
        </p:nvSpPr>
        <p:spPr>
          <a:xfrm>
            <a:off x="5307291" y="1800520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will</a:t>
            </a:r>
            <a:r>
              <a:rPr lang="hr-HR" sz="1600" i="1" dirty="0">
                <a:solidFill>
                  <a:srgbClr val="FF0000"/>
                </a:solidFill>
              </a:rPr>
              <a:t> he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F0D9DD-24CE-4974-BCC5-F4607980A52B}"/>
              </a:ext>
            </a:extLst>
          </p:cNvPr>
          <p:cNvSpPr txBox="1"/>
          <p:nvPr/>
        </p:nvSpPr>
        <p:spPr>
          <a:xfrm>
            <a:off x="4275841" y="2866160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she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9AE4AE-4C8A-486F-8C04-5DED25B6002F}"/>
              </a:ext>
            </a:extLst>
          </p:cNvPr>
          <p:cNvSpPr txBox="1"/>
          <p:nvPr/>
        </p:nvSpPr>
        <p:spPr>
          <a:xfrm>
            <a:off x="6095999" y="3223921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do </a:t>
            </a:r>
            <a:r>
              <a:rPr lang="hr-HR" sz="1600" i="1" dirty="0" err="1">
                <a:solidFill>
                  <a:srgbClr val="FF0000"/>
                </a:solidFill>
              </a:rPr>
              <a:t>they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F53F39-64DE-41FB-896F-84D490DE9B7A}"/>
              </a:ext>
            </a:extLst>
          </p:cNvPr>
          <p:cNvSpPr txBox="1"/>
          <p:nvPr/>
        </p:nvSpPr>
        <p:spPr>
          <a:xfrm>
            <a:off x="5436909" y="3590806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could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you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A50AC1-0921-4661-B3C8-20CCC3C6CB91}"/>
              </a:ext>
            </a:extLst>
          </p:cNvPr>
          <p:cNvSpPr txBox="1"/>
          <p:nvPr/>
        </p:nvSpPr>
        <p:spPr>
          <a:xfrm>
            <a:off x="4462021" y="3943525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doesn’t</a:t>
            </a:r>
            <a:r>
              <a:rPr lang="hr-HR" sz="1600" i="1" dirty="0">
                <a:solidFill>
                  <a:srgbClr val="FF0000"/>
                </a:solidFill>
              </a:rPr>
              <a:t> he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C8EFF8-2CFD-4FA5-B350-58725715C4CE}"/>
              </a:ext>
            </a:extLst>
          </p:cNvPr>
          <p:cNvSpPr txBox="1"/>
          <p:nvPr/>
        </p:nvSpPr>
        <p:spPr>
          <a:xfrm>
            <a:off x="3740085" y="4310410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were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you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590D92-BE30-44CE-8242-8529EA2C04FB}"/>
              </a:ext>
            </a:extLst>
          </p:cNvPr>
          <p:cNvSpPr txBox="1"/>
          <p:nvPr/>
        </p:nvSpPr>
        <p:spPr>
          <a:xfrm>
            <a:off x="5909035" y="4677295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are </a:t>
            </a:r>
            <a:r>
              <a:rPr lang="hr-HR" sz="1600" i="1" dirty="0" err="1">
                <a:solidFill>
                  <a:srgbClr val="FF0000"/>
                </a:solidFill>
              </a:rPr>
              <a:t>there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A13278-0E27-420E-8BC2-5B89D571C5B8}"/>
              </a:ext>
            </a:extLst>
          </p:cNvPr>
          <p:cNvSpPr txBox="1"/>
          <p:nvPr/>
        </p:nvSpPr>
        <p:spPr>
          <a:xfrm>
            <a:off x="4681980" y="5015849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it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BF68D2-3170-4854-8A42-703B5B49F110}"/>
              </a:ext>
            </a:extLst>
          </p:cNvPr>
          <p:cNvSpPr txBox="1"/>
          <p:nvPr/>
        </p:nvSpPr>
        <p:spPr>
          <a:xfrm>
            <a:off x="3941975" y="2168430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didn’t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we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5E0DAC8-43C6-4FD2-91A7-F221F874B89E}"/>
              </a:ext>
            </a:extLst>
          </p:cNvPr>
          <p:cNvSpPr txBox="1"/>
          <p:nvPr/>
        </p:nvSpPr>
        <p:spPr>
          <a:xfrm>
            <a:off x="5781774" y="2546813"/>
            <a:ext cx="16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he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010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5A669F-822A-4113-B9B7-E6BE4DA6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381" y="171024"/>
            <a:ext cx="6079994" cy="6229776"/>
          </a:xfrm>
        </p:spPr>
        <p:txBody>
          <a:bodyPr>
            <a:normAutofit lnSpcReduction="10000"/>
          </a:bodyPr>
          <a:lstStyle/>
          <a:p>
            <a:r>
              <a:rPr lang="hr-HR" smtClean="0"/>
              <a:t>Rate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 development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Unit</a:t>
            </a:r>
            <a:r>
              <a:rPr lang="hr-HR" dirty="0"/>
              <a:t> 3.</a:t>
            </a:r>
            <a:r>
              <a:rPr lang="hr-HR" i="1" dirty="0"/>
              <a:t>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hr-HR" b="1" i="1" dirty="0"/>
          </a:p>
          <a:p>
            <a:pPr marL="0" indent="0">
              <a:buNone/>
            </a:pPr>
            <a:r>
              <a:rPr lang="hr-HR" sz="2300" dirty="0"/>
              <a:t>Sada mogu…</a:t>
            </a:r>
          </a:p>
          <a:p>
            <a:pPr marL="0" indent="0">
              <a:buNone/>
            </a:pPr>
            <a:r>
              <a:rPr lang="hr-HR" sz="2300" dirty="0"/>
              <a:t>... razgovarati o prednostima vježbanja.</a:t>
            </a:r>
          </a:p>
          <a:p>
            <a:pPr marL="0" indent="0">
              <a:buNone/>
            </a:pPr>
            <a:r>
              <a:rPr lang="hr-HR" sz="2300" dirty="0"/>
              <a:t>… imenovati namirnice koje nazivamo </a:t>
            </a:r>
            <a:r>
              <a:rPr lang="hr-HR" sz="2300" dirty="0" err="1"/>
              <a:t>superhranom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i="1" dirty="0" err="1"/>
              <a:t>the</a:t>
            </a:r>
            <a:r>
              <a:rPr lang="hr-HR" sz="2300" i="1" dirty="0"/>
              <a:t> </a:t>
            </a:r>
            <a:r>
              <a:rPr lang="hr-HR" sz="2300" i="1" dirty="0" err="1"/>
              <a:t>present</a:t>
            </a:r>
            <a:r>
              <a:rPr lang="hr-HR" sz="2300" i="1" dirty="0"/>
              <a:t> </a:t>
            </a:r>
            <a:r>
              <a:rPr lang="hr-HR" sz="2300" i="1" dirty="0" err="1"/>
              <a:t>perfect</a:t>
            </a:r>
            <a:r>
              <a:rPr lang="hr-HR" sz="2300" i="1" dirty="0"/>
              <a:t> </a:t>
            </a:r>
            <a:r>
              <a:rPr lang="hr-HR" sz="2300" i="1" dirty="0" err="1"/>
              <a:t>simple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i="1" dirty="0" err="1"/>
              <a:t>the</a:t>
            </a:r>
            <a:r>
              <a:rPr lang="hr-HR" sz="2300" i="1" dirty="0"/>
              <a:t> </a:t>
            </a:r>
            <a:r>
              <a:rPr lang="hr-HR" sz="2300" i="1" dirty="0" err="1"/>
              <a:t>present</a:t>
            </a:r>
            <a:r>
              <a:rPr lang="hr-HR" sz="2300" i="1" dirty="0"/>
              <a:t> </a:t>
            </a:r>
            <a:r>
              <a:rPr lang="hr-HR" sz="2300" i="1" dirty="0" err="1"/>
              <a:t>perfect</a:t>
            </a:r>
            <a:r>
              <a:rPr lang="hr-HR" sz="2300" i="1" dirty="0"/>
              <a:t> </a:t>
            </a:r>
            <a:r>
              <a:rPr lang="hr-HR" sz="2300" i="1" dirty="0" err="1"/>
              <a:t>continuous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pričati o poznatim utrkama u Hrvatskoj.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dirty="0" err="1"/>
              <a:t>frazalne</a:t>
            </a:r>
            <a:r>
              <a:rPr lang="hr-HR" sz="2300" dirty="0"/>
              <a:t> glagole u kontekstu</a:t>
            </a:r>
            <a:r>
              <a:rPr lang="hr-HR" sz="2300" i="1" dirty="0"/>
              <a:t>.</a:t>
            </a:r>
            <a:endParaRPr lang="hr-HR" sz="2300" dirty="0"/>
          </a:p>
          <a:p>
            <a:pPr marL="0" indent="0">
              <a:buNone/>
            </a:pPr>
            <a:r>
              <a:rPr lang="hr-HR" sz="2300" dirty="0"/>
              <a:t>… ispuniti obrazac.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i="1" dirty="0" err="1"/>
              <a:t>question</a:t>
            </a:r>
            <a:r>
              <a:rPr lang="hr-HR" sz="2300" i="1" dirty="0"/>
              <a:t> </a:t>
            </a:r>
            <a:r>
              <a:rPr lang="hr-HR" sz="2300" i="1" dirty="0" err="1"/>
              <a:t>tags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odglumiti intervju s poznatim sportašem/</a:t>
            </a:r>
            <a:r>
              <a:rPr lang="hr-HR" sz="2300" dirty="0" err="1"/>
              <a:t>icom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izraditi prezentaciju o Novom Zelandu.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73B0B-683A-4BCA-BCF4-F1DA3C9CE9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99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</TotalTime>
  <Words>171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Unit 3: Self-check 3 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123</cp:revision>
  <dcterms:created xsi:type="dcterms:W3CDTF">2021-09-01T06:25:32Z</dcterms:created>
  <dcterms:modified xsi:type="dcterms:W3CDTF">2022-01-14T14:20:23Z</dcterms:modified>
</cp:coreProperties>
</file>